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58" r:id="rId4"/>
    <p:sldId id="257" r:id="rId5"/>
    <p:sldId id="267" r:id="rId6"/>
    <p:sldId id="260" r:id="rId7"/>
    <p:sldId id="270" r:id="rId8"/>
    <p:sldId id="269" r:id="rId9"/>
    <p:sldId id="262" r:id="rId10"/>
  </p:sldIdLst>
  <p:sldSz cx="18288000" cy="10287000"/>
  <p:notesSz cx="6858000" cy="9144000"/>
  <p:embeddedFontLst>
    <p:embeddedFont>
      <p:font typeface="윤고딕 Bold" panose="020B0600000101010101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0F0F0"/>
    <a:srgbClr val="FAC090"/>
    <a:srgbClr val="8EB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62424E-5373-42A8-B74F-0E768C2808CB}" v="235" dt="2024-05-01T05:14:39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4711" autoAdjust="0"/>
  </p:normalViewPr>
  <p:slideViewPr>
    <p:cSldViewPr>
      <p:cViewPr varScale="1">
        <p:scale>
          <a:sx n="75" d="100"/>
          <a:sy n="75" d="100"/>
        </p:scale>
        <p:origin x="1176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윤혁" userId="ff9e19bc-9426-4d78-9f9d-dd6179895ba9" providerId="ADAL" clId="{5662424E-5373-42A8-B74F-0E768C2808CB}"/>
    <pc:docChg chg="undo custSel addSld delSld modSld sldOrd">
      <pc:chgData name="정윤혁" userId="ff9e19bc-9426-4d78-9f9d-dd6179895ba9" providerId="ADAL" clId="{5662424E-5373-42A8-B74F-0E768C2808CB}" dt="2024-05-01T05:14:43.185" v="917" actId="1076"/>
      <pc:docMkLst>
        <pc:docMk/>
      </pc:docMkLst>
      <pc:sldChg chg="addSp delSp modSp mod modNotesTx">
        <pc:chgData name="정윤혁" userId="ff9e19bc-9426-4d78-9f9d-dd6179895ba9" providerId="ADAL" clId="{5662424E-5373-42A8-B74F-0E768C2808CB}" dt="2024-05-01T05:07:09.948" v="756" actId="20577"/>
        <pc:sldMkLst>
          <pc:docMk/>
          <pc:sldMk cId="0" sldId="257"/>
        </pc:sldMkLst>
        <pc:spChg chg="add del mod">
          <ac:chgData name="정윤혁" userId="ff9e19bc-9426-4d78-9f9d-dd6179895ba9" providerId="ADAL" clId="{5662424E-5373-42A8-B74F-0E768C2808CB}" dt="2024-05-01T04:47:53.229" v="245"/>
          <ac:spMkLst>
            <pc:docMk/>
            <pc:sldMk cId="0" sldId="257"/>
            <ac:spMk id="3" creationId="{B94133C7-606D-27B2-5147-574CE30CD506}"/>
          </ac:spMkLst>
        </pc:spChg>
        <pc:spChg chg="del mod">
          <ac:chgData name="정윤혁" userId="ff9e19bc-9426-4d78-9f9d-dd6179895ba9" providerId="ADAL" clId="{5662424E-5373-42A8-B74F-0E768C2808CB}" dt="2024-05-01T04:47:43.439" v="240" actId="478"/>
          <ac:spMkLst>
            <pc:docMk/>
            <pc:sldMk cId="0" sldId="257"/>
            <ac:spMk id="5" creationId="{DC7901F9-62E0-86CD-8694-FC254C6FCBA9}"/>
          </ac:spMkLst>
        </pc:spChg>
        <pc:spChg chg="mod">
          <ac:chgData name="정윤혁" userId="ff9e19bc-9426-4d78-9f9d-dd6179895ba9" providerId="ADAL" clId="{5662424E-5373-42A8-B74F-0E768C2808CB}" dt="2024-05-01T05:05:12.009" v="616" actId="20577"/>
          <ac:spMkLst>
            <pc:docMk/>
            <pc:sldMk cId="0" sldId="257"/>
            <ac:spMk id="6" creationId="{312CBFEE-A229-B3BD-FEE8-FBDD18E611BF}"/>
          </ac:spMkLst>
        </pc:spChg>
        <pc:spChg chg="add mod">
          <ac:chgData name="정윤혁" userId="ff9e19bc-9426-4d78-9f9d-dd6179895ba9" providerId="ADAL" clId="{5662424E-5373-42A8-B74F-0E768C2808CB}" dt="2024-05-01T04:50:36.421" v="404"/>
          <ac:spMkLst>
            <pc:docMk/>
            <pc:sldMk cId="0" sldId="257"/>
            <ac:spMk id="8" creationId="{CDBCF32C-BC0D-768E-3929-0EBFCEB3368F}"/>
          </ac:spMkLst>
        </pc:spChg>
      </pc:sldChg>
      <pc:sldChg chg="addSp delSp modSp mod">
        <pc:chgData name="정윤혁" userId="ff9e19bc-9426-4d78-9f9d-dd6179895ba9" providerId="ADAL" clId="{5662424E-5373-42A8-B74F-0E768C2808CB}" dt="2024-05-01T05:06:57.819" v="755" actId="20577"/>
        <pc:sldMkLst>
          <pc:docMk/>
          <pc:sldMk cId="0" sldId="258"/>
        </pc:sldMkLst>
        <pc:spChg chg="add mod">
          <ac:chgData name="정윤혁" userId="ff9e19bc-9426-4d78-9f9d-dd6179895ba9" providerId="ADAL" clId="{5662424E-5373-42A8-B74F-0E768C2808CB}" dt="2024-05-01T05:06:57.819" v="755" actId="20577"/>
          <ac:spMkLst>
            <pc:docMk/>
            <pc:sldMk cId="0" sldId="258"/>
            <ac:spMk id="3" creationId="{4A7198B1-A849-4CD6-73B2-BD4135881809}"/>
          </ac:spMkLst>
        </pc:spChg>
        <pc:spChg chg="del mod">
          <ac:chgData name="정윤혁" userId="ff9e19bc-9426-4d78-9f9d-dd6179895ba9" providerId="ADAL" clId="{5662424E-5373-42A8-B74F-0E768C2808CB}" dt="2024-05-01T04:47:21.544" v="232" actId="478"/>
          <ac:spMkLst>
            <pc:docMk/>
            <pc:sldMk cId="0" sldId="258"/>
            <ac:spMk id="5" creationId="{00000000-0000-0000-0000-000000000000}"/>
          </ac:spMkLst>
        </pc:spChg>
      </pc:sldChg>
      <pc:sldChg chg="addSp delSp modSp mod">
        <pc:chgData name="정윤혁" userId="ff9e19bc-9426-4d78-9f9d-dd6179895ba9" providerId="ADAL" clId="{5662424E-5373-42A8-B74F-0E768C2808CB}" dt="2024-05-01T05:14:26.054" v="915" actId="1076"/>
        <pc:sldMkLst>
          <pc:docMk/>
          <pc:sldMk cId="0" sldId="260"/>
        </pc:sldMkLst>
        <pc:spChg chg="del mod">
          <ac:chgData name="정윤혁" userId="ff9e19bc-9426-4d78-9f9d-dd6179895ba9" providerId="ADAL" clId="{5662424E-5373-42A8-B74F-0E768C2808CB}" dt="2024-04-17T02:34:30.555" v="43" actId="478"/>
          <ac:spMkLst>
            <pc:docMk/>
            <pc:sldMk cId="0" sldId="260"/>
            <ac:spMk id="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19.864" v="911" actId="1076"/>
          <ac:spMkLst>
            <pc:docMk/>
            <pc:sldMk cId="0" sldId="260"/>
            <ac:spMk id="2" creationId="{B0795165-71A5-176F-9218-8F7AAE5784F6}"/>
          </ac:spMkLst>
        </pc:spChg>
        <pc:spChg chg="del mod">
          <ac:chgData name="정윤혁" userId="ff9e19bc-9426-4d78-9f9d-dd6179895ba9" providerId="ADAL" clId="{5662424E-5373-42A8-B74F-0E768C2808CB}" dt="2024-04-17T02:35:43.999" v="105" actId="478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3" creationId="{11E40D90-0B3C-3B7D-3863-25EB3AC471AF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4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5" creationId="{00000000-0000-0000-0000-000000000000}"/>
          </ac:spMkLst>
        </pc:spChg>
        <pc:spChg chg="add 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6" creationId="{8EA66D2F-22C1-D3F5-D1C3-84266C4922D3}"/>
          </ac:spMkLst>
        </pc:spChg>
        <pc:spChg chg="del">
          <ac:chgData name="정윤혁" userId="ff9e19bc-9426-4d78-9f9d-dd6179895ba9" providerId="ADAL" clId="{5662424E-5373-42A8-B74F-0E768C2808CB}" dt="2024-04-17T02:34:21.336" v="38" actId="478"/>
          <ac:spMkLst>
            <pc:docMk/>
            <pc:sldMk cId="0" sldId="260"/>
            <ac:spMk id="7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7" creationId="{9BEDF5A0-D1E7-EA6D-5241-1E433F45B9E4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8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4-17T02:35:29.554" v="101" actId="478"/>
          <ac:spMkLst>
            <pc:docMk/>
            <pc:sldMk cId="0" sldId="260"/>
            <ac:spMk id="9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9" creationId="{A1D12AB8-8F0F-09E4-5041-D3F9B8DC247D}"/>
          </ac:spMkLst>
        </pc:spChg>
        <pc:spChg chg="del mod">
          <ac:chgData name="정윤혁" userId="ff9e19bc-9426-4d78-9f9d-dd6179895ba9" providerId="ADAL" clId="{5662424E-5373-42A8-B74F-0E768C2808CB}" dt="2024-04-17T02:34:23.832" v="40" actId="478"/>
          <ac:spMkLst>
            <pc:docMk/>
            <pc:sldMk cId="0" sldId="260"/>
            <ac:spMk id="10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0" creationId="{45303DC5-037B-4FA2-EE66-889A2AC4CB56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1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8" creationId="{8EA66D2F-22C1-D3F5-D1C3-84266C4922D3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19" creationId="{C52F2174-13A7-C746-B82F-A71A41361208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0" creationId="{D92957D4-B71E-1B7A-9C7E-FEA38AF7030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1" creationId="{3584B219-797E-42D9-5AD4-B9EE499C327A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2" creationId="{A45FBFB1-C890-51AF-1B4C-5EB070F0356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5" creationId="{8EA66D2F-22C1-D3F5-D1C3-84266C4922D3}"/>
          </ac:spMkLst>
        </pc:sp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1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3" creationId="{8AB42366-F431-0D6E-ADC9-621DE9247E58}"/>
          </ac:picMkLst>
        </pc:picChg>
        <pc:picChg chg="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4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3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4" creationId="{8AB42366-F431-0D6E-ADC9-621DE9247E58}"/>
          </ac:picMkLst>
        </pc:picChg>
        <pc:picChg chg="add 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026" creationId="{8AB42366-F431-0D6E-ADC9-621DE9247E58}"/>
          </ac:picMkLst>
        </pc:picChg>
      </pc:sldChg>
      <pc:sldChg chg="addSp delSp modSp mod">
        <pc:chgData name="정윤혁" userId="ff9e19bc-9426-4d78-9f9d-dd6179895ba9" providerId="ADAL" clId="{5662424E-5373-42A8-B74F-0E768C2808CB}" dt="2024-05-01T05:14:43.185" v="917" actId="1076"/>
        <pc:sldMkLst>
          <pc:docMk/>
          <pc:sldMk cId="2417894102" sldId="262"/>
        </pc:sldMkLst>
        <pc:spChg chg="add 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6" creationId="{29E7A7C3-A181-ACDD-30E5-53632B0B59FC}"/>
          </ac:spMkLst>
        </pc:spChg>
        <pc:spChg chg="del">
          <ac:chgData name="정윤혁" userId="ff9e19bc-9426-4d78-9f9d-dd6179895ba9" providerId="ADAL" clId="{5662424E-5373-42A8-B74F-0E768C2808CB}" dt="2024-05-01T05:11:19.115" v="873" actId="478"/>
          <ac:spMkLst>
            <pc:docMk/>
            <pc:sldMk cId="2417894102" sldId="262"/>
            <ac:spMk id="10" creationId="{D8A71ED5-EDE1-981D-93A0-BACD8FC9645D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1" creationId="{4E617CFA-8BA3-1C63-11E6-EE0981913D2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2" creationId="{C6E2D9CD-E48E-8345-E710-3614D58C5AB8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4" creationId="{B1B74DAE-E89D-6992-3639-7811F8FF634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5" creationId="{ED8FDFBD-3D07-99F2-C00A-0B9AC6E6FAF4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6" creationId="{AFE78D6A-9A42-0748-0261-7FDBC1348C1F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7" creationId="{B4266855-2684-9677-F114-836738B8A62A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8" creationId="{F3834E3B-C5BC-8FFF-76F8-64631D1AB915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9" creationId="{20628FF5-0D59-1B8D-15DA-BB7F4C3D4D94}"/>
          </ac:spMkLst>
        </pc:spChg>
        <pc:grpChg chg="add mod">
          <ac:chgData name="정윤혁" userId="ff9e19bc-9426-4d78-9f9d-dd6179895ba9" providerId="ADAL" clId="{5662424E-5373-42A8-B74F-0E768C2808CB}" dt="2024-05-01T05:14:43.185" v="917" actId="1076"/>
          <ac:grpSpMkLst>
            <pc:docMk/>
            <pc:sldMk cId="2417894102" sldId="262"/>
            <ac:grpSpMk id="7" creationId="{5F13372F-6AE2-182D-9C82-EC42747B2A8F}"/>
          </ac:grpSpMkLst>
        </pc:grpChg>
        <pc:graphicFrameChg chg="mod modGraphic">
          <ac:chgData name="정윤혁" userId="ff9e19bc-9426-4d78-9f9d-dd6179895ba9" providerId="ADAL" clId="{5662424E-5373-42A8-B74F-0E768C2808CB}" dt="2024-05-01T05:14:39.810" v="916" actId="164"/>
          <ac:graphicFrameMkLst>
            <pc:docMk/>
            <pc:sldMk cId="2417894102" sldId="262"/>
            <ac:graphicFrameMk id="5" creationId="{68C90263-332B-4761-6A59-2F8B27CC6A01}"/>
          </ac:graphicFrameMkLst>
        </pc:graphicFrameChg>
      </pc:sldChg>
      <pc:sldChg chg="delSp modSp del mod">
        <pc:chgData name="정윤혁" userId="ff9e19bc-9426-4d78-9f9d-dd6179895ba9" providerId="ADAL" clId="{5662424E-5373-42A8-B74F-0E768C2808CB}" dt="2024-05-01T05:05:07.795" v="595" actId="47"/>
        <pc:sldMkLst>
          <pc:docMk/>
          <pc:sldMk cId="1843919705" sldId="263"/>
        </pc:sldMkLst>
        <pc:spChg chg="mod">
          <ac:chgData name="정윤혁" userId="ff9e19bc-9426-4d78-9f9d-dd6179895ba9" providerId="ADAL" clId="{5662424E-5373-42A8-B74F-0E768C2808CB}" dt="2024-05-01T04:47:29.918" v="237" actId="20577"/>
          <ac:spMkLst>
            <pc:docMk/>
            <pc:sldMk cId="1843919705" sldId="263"/>
            <ac:spMk id="5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7:27.169" v="234" actId="478"/>
          <ac:spMkLst>
            <pc:docMk/>
            <pc:sldMk cId="1843919705" sldId="263"/>
            <ac:spMk id="9" creationId="{4D5765B2-E219-F1B6-981F-C97E1FF85393}"/>
          </ac:spMkLst>
        </pc:spChg>
        <pc:spChg chg="del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4" creationId="{6605664E-A5D7-A489-6A57-A5665AEBFB75}"/>
          </ac:spMkLst>
        </pc:spChg>
        <pc:spChg chg="del mod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6" creationId="{1BB34A67-B887-22B7-7C85-FD64D8849A4A}"/>
          </ac:spMkLst>
        </pc:spChg>
      </pc:sldChg>
      <pc:sldChg chg="addSp delSp modSp del mod">
        <pc:chgData name="정윤혁" userId="ff9e19bc-9426-4d78-9f9d-dd6179895ba9" providerId="ADAL" clId="{5662424E-5373-42A8-B74F-0E768C2808CB}" dt="2024-05-01T04:50:44.513" v="408" actId="47"/>
        <pc:sldMkLst>
          <pc:docMk/>
          <pc:sldMk cId="3849105215" sldId="264"/>
        </pc:sldMkLst>
        <pc:spChg chg="add del mod">
          <ac:chgData name="정윤혁" userId="ff9e19bc-9426-4d78-9f9d-dd6179895ba9" providerId="ADAL" clId="{5662424E-5373-42A8-B74F-0E768C2808CB}" dt="2024-05-01T04:50:42.364" v="407"/>
          <ac:spMkLst>
            <pc:docMk/>
            <pc:sldMk cId="3849105215" sldId="264"/>
            <ac:spMk id="3" creationId="{6DCB58E7-2105-82A2-E41A-04CB31CB353A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6" creationId="{86D6333E-5BA3-BD26-78EE-01C57DB42C24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0" creationId="{B2E81102-0994-4376-7FCC-AA411A5AC022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1" creationId="{04053F03-2CA8-579F-70BF-573FCEFC6ED8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3" creationId="{8D75F53D-E01A-8876-4CBA-D66D90CB67AF}"/>
          </ac:spMkLst>
        </pc:spChg>
        <pc:spChg chg="del">
          <ac:chgData name="정윤혁" userId="ff9e19bc-9426-4d78-9f9d-dd6179895ba9" providerId="ADAL" clId="{5662424E-5373-42A8-B74F-0E768C2808CB}" dt="2024-05-01T04:48:09.962" v="251" actId="478"/>
          <ac:spMkLst>
            <pc:docMk/>
            <pc:sldMk cId="3849105215" sldId="264"/>
            <ac:spMk id="18" creationId="{5ABD2314-D0A2-51DF-4A0D-E5D75DCF77B6}"/>
          </ac:spMkLst>
        </pc:spChg>
        <pc:grpChg chg="del">
          <ac:chgData name="정윤혁" userId="ff9e19bc-9426-4d78-9f9d-dd6179895ba9" providerId="ADAL" clId="{5662424E-5373-42A8-B74F-0E768C2808CB}" dt="2024-05-01T04:48:25.481" v="257" actId="478"/>
          <ac:grpSpMkLst>
            <pc:docMk/>
            <pc:sldMk cId="3849105215" sldId="264"/>
            <ac:grpSpMk id="16" creationId="{A6218A17-25C8-5B51-2878-9334038079C3}"/>
          </ac:grpSpMkLst>
        </pc:grp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8" creationId="{7F3DE18F-7ABE-F682-A0DD-CB56699E0FFE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2" creationId="{A14F0B90-7A64-0BFC-ED4B-843980E098BA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028" creationId="{468E0C8A-3D69-4765-A95A-56CC7C42D898}"/>
          </ac:picMkLst>
        </pc:picChg>
        <pc:inkChg chg="del">
          <ac:chgData name="정윤혁" userId="ff9e19bc-9426-4d78-9f9d-dd6179895ba9" providerId="ADAL" clId="{5662424E-5373-42A8-B74F-0E768C2808CB}" dt="2024-05-01T04:48:25.481" v="257" actId="478"/>
          <ac:inkMkLst>
            <pc:docMk/>
            <pc:sldMk cId="3849105215" sldId="264"/>
            <ac:inkMk id="2" creationId="{D19A85C9-8AAD-B434-89CA-7B5CB4E1F79D}"/>
          </ac:inkMkLst>
        </pc:inkChg>
      </pc:sldChg>
      <pc:sldChg chg="addSp delSp modSp add del mod ord">
        <pc:chgData name="정윤혁" userId="ff9e19bc-9426-4d78-9f9d-dd6179895ba9" providerId="ADAL" clId="{5662424E-5373-42A8-B74F-0E768C2808CB}" dt="2024-05-01T05:07:54.082" v="809" actId="47"/>
        <pc:sldMkLst>
          <pc:docMk/>
          <pc:sldMk cId="1794350873" sldId="266"/>
        </pc:sldMkLst>
        <pc:spChg chg="add mod">
          <ac:chgData name="정윤혁" userId="ff9e19bc-9426-4d78-9f9d-dd6179895ba9" providerId="ADAL" clId="{5662424E-5373-42A8-B74F-0E768C2808CB}" dt="2024-05-01T05:07:46.675" v="808"/>
          <ac:spMkLst>
            <pc:docMk/>
            <pc:sldMk cId="1794350873" sldId="266"/>
            <ac:spMk id="2" creationId="{AD6E88C7-BD2E-B827-E320-A8C00FCF5DF9}"/>
          </ac:spMkLst>
        </pc:spChg>
        <pc:spChg chg="del">
          <ac:chgData name="정윤혁" userId="ff9e19bc-9426-4d78-9f9d-dd6179895ba9" providerId="ADAL" clId="{5662424E-5373-42A8-B74F-0E768C2808CB}" dt="2024-05-01T04:46:54.571" v="177" actId="478"/>
          <ac:spMkLst>
            <pc:docMk/>
            <pc:sldMk cId="1794350873" sldId="266"/>
            <ac:spMk id="5" creationId="{00000000-0000-0000-0000-000000000000}"/>
          </ac:spMkLst>
        </pc:spChg>
        <pc:spChg chg="del">
          <ac:chgData name="정윤혁" userId="ff9e19bc-9426-4d78-9f9d-dd6179895ba9" providerId="ADAL" clId="{5662424E-5373-42A8-B74F-0E768C2808CB}" dt="2024-05-01T04:46:55.717" v="178" actId="478"/>
          <ac:spMkLst>
            <pc:docMk/>
            <pc:sldMk cId="1794350873" sldId="266"/>
            <ac:spMk id="9" creationId="{4D5765B2-E219-F1B6-981F-C97E1FF85393}"/>
          </ac:spMkLst>
        </pc:spChg>
        <pc:spChg chg="del mod">
          <ac:chgData name="정윤혁" userId="ff9e19bc-9426-4d78-9f9d-dd6179895ba9" providerId="ADAL" clId="{5662424E-5373-42A8-B74F-0E768C2808CB}" dt="2024-05-01T04:46:53.328" v="176" actId="478"/>
          <ac:spMkLst>
            <pc:docMk/>
            <pc:sldMk cId="1794350873" sldId="266"/>
            <ac:spMk id="13" creationId="{078A3636-8973-30AD-82EF-DDEB7CF86C53}"/>
          </ac:spMkLst>
        </pc:spChg>
        <pc:spChg chg="add mod">
          <ac:chgData name="정윤혁" userId="ff9e19bc-9426-4d78-9f9d-dd6179895ba9" providerId="ADAL" clId="{5662424E-5373-42A8-B74F-0E768C2808CB}" dt="2024-05-01T04:47:08.021" v="230" actId="1035"/>
          <ac:spMkLst>
            <pc:docMk/>
            <pc:sldMk cId="1794350873" sldId="266"/>
            <ac:spMk id="14" creationId="{6605664E-A5D7-A489-6A57-A5665AEBFB75}"/>
          </ac:spMkLst>
        </pc:spChg>
        <pc:spChg chg="add del mod">
          <ac:chgData name="정윤혁" userId="ff9e19bc-9426-4d78-9f9d-dd6179895ba9" providerId="ADAL" clId="{5662424E-5373-42A8-B74F-0E768C2808CB}" dt="2024-05-01T04:47:14.006" v="231" actId="478"/>
          <ac:spMkLst>
            <pc:docMk/>
            <pc:sldMk cId="1794350873" sldId="266"/>
            <ac:spMk id="16" creationId="{1BB34A67-B887-22B7-7C85-FD64D8849A4A}"/>
          </ac:spMkLst>
        </pc:spChg>
      </pc:sldChg>
      <pc:sldChg chg="addSp delSp modSp add mod ord">
        <pc:chgData name="정윤혁" userId="ff9e19bc-9426-4d78-9f9d-dd6179895ba9" providerId="ADAL" clId="{5662424E-5373-42A8-B74F-0E768C2808CB}" dt="2024-05-01T05:10:49.473" v="869" actId="164"/>
        <pc:sldMkLst>
          <pc:docMk/>
          <pc:sldMk cId="2254176089" sldId="267"/>
        </pc:sldMkLst>
        <pc:spChg chg="del">
          <ac:chgData name="정윤혁" userId="ff9e19bc-9426-4d78-9f9d-dd6179895ba9" providerId="ADAL" clId="{5662424E-5373-42A8-B74F-0E768C2808CB}" dt="2024-05-01T04:53:35.400" v="484" actId="478"/>
          <ac:spMkLst>
            <pc:docMk/>
            <pc:sldMk cId="2254176089" sldId="267"/>
            <ac:spMk id="2" creationId="{B0795165-71A5-176F-9218-8F7AAE5784F6}"/>
          </ac:spMkLst>
        </pc:spChg>
        <pc:spChg chg="add">
          <ac:chgData name="정윤혁" userId="ff9e19bc-9426-4d78-9f9d-dd6179895ba9" providerId="ADAL" clId="{5662424E-5373-42A8-B74F-0E768C2808CB}" dt="2024-05-01T04:53:57.350" v="485"/>
          <ac:spMkLst>
            <pc:docMk/>
            <pc:sldMk cId="2254176089" sldId="267"/>
            <ac:spMk id="3" creationId="{B1F6363D-DB45-8C79-E9EF-5B26F1C64173}"/>
          </ac:spMkLst>
        </pc:spChg>
        <pc:spChg chg="add del mod">
          <ac:chgData name="정윤혁" userId="ff9e19bc-9426-4d78-9f9d-dd6179895ba9" providerId="ADAL" clId="{5662424E-5373-42A8-B74F-0E768C2808CB}" dt="2024-05-01T04:54:12.567" v="492" actId="478"/>
          <ac:spMkLst>
            <pc:docMk/>
            <pc:sldMk cId="2254176089" sldId="267"/>
            <ac:spMk id="4" creationId="{080132DF-03F7-1A73-6404-75F297EC1CE1}"/>
          </ac:spMkLst>
        </pc:spChg>
        <pc:spChg chg="add">
          <ac:chgData name="정윤혁" userId="ff9e19bc-9426-4d78-9f9d-dd6179895ba9" providerId="ADAL" clId="{5662424E-5373-42A8-B74F-0E768C2808CB}" dt="2024-05-01T04:54:16.345" v="493"/>
          <ac:spMkLst>
            <pc:docMk/>
            <pc:sldMk cId="2254176089" sldId="267"/>
            <ac:spMk id="5" creationId="{92C073B0-C517-0E26-C846-2DE4500CA873}"/>
          </ac:spMkLst>
        </pc:spChg>
        <pc:spChg chg="mod">
          <ac:chgData name="정윤혁" userId="ff9e19bc-9426-4d78-9f9d-dd6179895ba9" providerId="ADAL" clId="{5662424E-5373-42A8-B74F-0E768C2808CB}" dt="2024-05-01T05:03:16.715" v="580"/>
          <ac:spMkLst>
            <pc:docMk/>
            <pc:sldMk cId="2254176089" sldId="267"/>
            <ac:spMk id="17" creationId="{ABC6EEE9-F784-64C0-70EA-D0470CF51B80}"/>
          </ac:spMkLst>
        </pc:spChg>
        <pc:grpChg chg="add del mod">
          <ac:chgData name="정윤혁" userId="ff9e19bc-9426-4d78-9f9d-dd6179895ba9" providerId="ADAL" clId="{5662424E-5373-42A8-B74F-0E768C2808CB}" dt="2024-05-01T05:08:32.822" v="810" actId="165"/>
          <ac:grpSpMkLst>
            <pc:docMk/>
            <pc:sldMk cId="2254176089" sldId="267"/>
            <ac:grpSpMk id="7" creationId="{E8788373-1378-548B-5517-071AC4DCB0F8}"/>
          </ac:grpSpMkLst>
        </pc:grpChg>
        <pc:grpChg chg="add mod">
          <ac:chgData name="정윤혁" userId="ff9e19bc-9426-4d78-9f9d-dd6179895ba9" providerId="ADAL" clId="{5662424E-5373-42A8-B74F-0E768C2808CB}" dt="2024-05-01T05:10:49.473" v="869" actId="164"/>
          <ac:grpSpMkLst>
            <pc:docMk/>
            <pc:sldMk cId="2254176089" sldId="267"/>
            <ac:grpSpMk id="18" creationId="{7B326EC7-C1AF-97E7-FD97-3EBC7E256B52}"/>
          </ac:grpSpMkLst>
        </pc:grpChg>
        <pc:picChg chg="add mod">
          <ac:chgData name="정윤혁" userId="ff9e19bc-9426-4d78-9f9d-dd6179895ba9" providerId="ADAL" clId="{5662424E-5373-42A8-B74F-0E768C2808CB}" dt="2024-05-01T04:55:42.946" v="514" actId="1076"/>
          <ac:picMkLst>
            <pc:docMk/>
            <pc:sldMk cId="2254176089" sldId="267"/>
            <ac:picMk id="6" creationId="{58C77BC7-CB83-1F4E-C14B-4C48EBB038C0}"/>
          </ac:picMkLst>
        </pc:picChg>
        <pc:picChg chg="add mod ord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4" creationId="{EA769833-3638-0E0D-C4BE-45CBCF39D367}"/>
          </ac:picMkLst>
        </pc:picChg>
        <pc:picChg chg="add mod">
          <ac:chgData name="정윤혁" userId="ff9e19bc-9426-4d78-9f9d-dd6179895ba9" providerId="ADAL" clId="{5662424E-5373-42A8-B74F-0E768C2808CB}" dt="2024-05-01T05:04:02.761" v="587" actId="1076"/>
          <ac:picMkLst>
            <pc:docMk/>
            <pc:sldMk cId="2254176089" sldId="267"/>
            <ac:picMk id="1032" creationId="{6AB32829-7E5C-E064-8A66-8D219ED5E6D5}"/>
          </ac:picMkLst>
        </pc:picChg>
        <pc:picChg chg="add mod">
          <ac:chgData name="정윤혁" userId="ff9e19bc-9426-4d78-9f9d-dd6179895ba9" providerId="ADAL" clId="{5662424E-5373-42A8-B74F-0E768C2808CB}" dt="2024-05-01T04:58:00.739" v="532" actId="1076"/>
          <ac:picMkLst>
            <pc:docMk/>
            <pc:sldMk cId="2254176089" sldId="267"/>
            <ac:picMk id="1034" creationId="{D0BDC959-8AF7-02BC-8515-D11F0A812338}"/>
          </ac:picMkLst>
        </pc:picChg>
        <pc:picChg chg="add del mod">
          <ac:chgData name="정윤혁" userId="ff9e19bc-9426-4d78-9f9d-dd6179895ba9" providerId="ADAL" clId="{5662424E-5373-42A8-B74F-0E768C2808CB}" dt="2024-05-01T04:59:08.172" v="538" actId="478"/>
          <ac:picMkLst>
            <pc:docMk/>
            <pc:sldMk cId="2254176089" sldId="267"/>
            <ac:picMk id="1036" creationId="{A8A41395-C72E-58B0-7A02-769E23D9991B}"/>
          </ac:picMkLst>
        </pc:picChg>
        <pc:picChg chg="add mod topLvl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038" creationId="{0A048D62-86EE-E065-2B67-AD034893C1AA}"/>
          </ac:picMkLst>
        </pc:picChg>
        <pc:picChg chg="add del mod">
          <ac:chgData name="정윤혁" userId="ff9e19bc-9426-4d78-9f9d-dd6179895ba9" providerId="ADAL" clId="{5662424E-5373-42A8-B74F-0E768C2808CB}" dt="2024-05-01T05:01:54.542" v="546" actId="478"/>
          <ac:picMkLst>
            <pc:docMk/>
            <pc:sldMk cId="2254176089" sldId="267"/>
            <ac:picMk id="1040" creationId="{B148D9BF-4B15-45B5-3188-FBD33FCB8FB6}"/>
          </ac:picMkLst>
        </pc:picChg>
        <pc:picChg chg="add del mod topLvl">
          <ac:chgData name="정윤혁" userId="ff9e19bc-9426-4d78-9f9d-dd6179895ba9" providerId="ADAL" clId="{5662424E-5373-42A8-B74F-0E768C2808CB}" dt="2024-05-01T05:10:00.228" v="843" actId="478"/>
          <ac:picMkLst>
            <pc:docMk/>
            <pc:sldMk cId="2254176089" sldId="267"/>
            <ac:picMk id="1042" creationId="{E4048F98-3414-A4D9-76D3-3F8ED57BB41E}"/>
          </ac:picMkLst>
        </pc:picChg>
        <pc:cxnChg chg="add del">
          <ac:chgData name="정윤혁" userId="ff9e19bc-9426-4d78-9f9d-dd6179895ba9" providerId="ADAL" clId="{5662424E-5373-42A8-B74F-0E768C2808CB}" dt="2024-05-01T05:03:32.053" v="582" actId="478"/>
          <ac:cxnSpMkLst>
            <pc:docMk/>
            <pc:sldMk cId="2254176089" sldId="267"/>
            <ac:cxnSpMk id="9" creationId="{DDCDEDCF-7566-488D-37B0-CC8C4F385E17}"/>
          </ac:cxnSpMkLst>
        </pc:cxnChg>
        <pc:cxnChg chg="add mod">
          <ac:chgData name="정윤혁" userId="ff9e19bc-9426-4d78-9f9d-dd6179895ba9" providerId="ADAL" clId="{5662424E-5373-42A8-B74F-0E768C2808CB}" dt="2024-05-01T05:03:41.062" v="584" actId="13822"/>
          <ac:cxnSpMkLst>
            <pc:docMk/>
            <pc:sldMk cId="2254176089" sldId="267"/>
            <ac:cxnSpMk id="11" creationId="{A3A00C2E-2DFB-5D0D-843F-923C138CE7C2}"/>
          </ac:cxnSpMkLst>
        </pc:cxnChg>
        <pc:cxnChg chg="add mod">
          <ac:chgData name="정윤혁" userId="ff9e19bc-9426-4d78-9f9d-dd6179895ba9" providerId="ADAL" clId="{5662424E-5373-42A8-B74F-0E768C2808CB}" dt="2024-05-01T05:03:48.609" v="585" actId="571"/>
          <ac:cxnSpMkLst>
            <pc:docMk/>
            <pc:sldMk cId="2254176089" sldId="267"/>
            <ac:cxnSpMk id="12" creationId="{D32F240A-8CED-18D2-FBBF-66ACB3332BC5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2024-05-28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52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08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5/28/2024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4288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95165-71A5-176F-9218-8F7AAE5784F6}"/>
              </a:ext>
            </a:extLst>
          </p:cNvPr>
          <p:cNvSpPr txBox="1"/>
          <p:nvPr/>
        </p:nvSpPr>
        <p:spPr>
          <a:xfrm>
            <a:off x="11277600" y="872640"/>
            <a:ext cx="112082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Verilog</a:t>
            </a:r>
          </a:p>
          <a:p>
            <a:r>
              <a:rPr lang="en-US" altLang="ko-KR"/>
              <a:t>Python</a:t>
            </a:r>
          </a:p>
          <a:p>
            <a:r>
              <a:rPr lang="en-US" altLang="ko-KR"/>
              <a:t>Modelsim</a:t>
            </a:r>
          </a:p>
          <a:p>
            <a:r>
              <a:rPr lang="en-US" altLang="ko-KR"/>
              <a:t>Quartus</a:t>
            </a:r>
          </a:p>
          <a:p>
            <a:endParaRPr lang="en-US" altLang="ko-KR"/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최종 목표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042A0C03-1DD6-867E-4EBF-1D3FC8C53FD5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수확 가능한 사과를 실시간으로 찾기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– FPGA &amp; OV7670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842CD3-227A-DF49-4458-1F2775282981}"/>
              </a:ext>
            </a:extLst>
          </p:cNvPr>
          <p:cNvSpPr txBox="1"/>
          <p:nvPr/>
        </p:nvSpPr>
        <p:spPr>
          <a:xfrm>
            <a:off x="914400" y="3304386"/>
            <a:ext cx="9144000" cy="106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5000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기대 효과</a:t>
            </a:r>
            <a:endParaRPr lang="en-US" altLang="ko-KR" sz="5000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BA87AEA3-4180-93BE-9BFF-9003E4B9BA02}"/>
              </a:ext>
            </a:extLst>
          </p:cNvPr>
          <p:cNvSpPr txBox="1"/>
          <p:nvPr/>
        </p:nvSpPr>
        <p:spPr>
          <a:xfrm>
            <a:off x="1579179" y="5324072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Wingdings" panose="05000000000000000000" pitchFamily="2" charset="2"/>
              <a:buChar char="u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소형 칩을 사용하여 부피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면적 감소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68AE1BED-D626-712A-F34E-CA71FFF359EB}"/>
              </a:ext>
            </a:extLst>
          </p:cNvPr>
          <p:cNvSpPr txBox="1"/>
          <p:nvPr/>
        </p:nvSpPr>
        <p:spPr>
          <a:xfrm>
            <a:off x="1028700" y="418843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Arial" panose="020B0604020202020204" pitchFamily="34" charset="0"/>
              <a:buChar char="•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경량화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70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사용할 알고리즘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9DD10ECB-5FA1-BE7A-BE8D-A748DCD262D1}"/>
              </a:ext>
            </a:extLst>
          </p:cNvPr>
          <p:cNvSpPr txBox="1"/>
          <p:nvPr/>
        </p:nvSpPr>
        <p:spPr>
          <a:xfrm>
            <a:off x="152400" y="9801179"/>
            <a:ext cx="2714624" cy="7730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altLang="ko-KR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*OV7670: </a:t>
            </a:r>
            <a:r>
              <a:rPr lang="ko-KR" altLang="en-US" sz="1799" spc="53" dirty="0" err="1">
                <a:solidFill>
                  <a:srgbClr val="000000"/>
                </a:solidFill>
                <a:latin typeface="윤고딕 Bold"/>
                <a:ea typeface="윤고딕 Bold"/>
              </a:rPr>
              <a:t>카메라모듈</a:t>
            </a: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YOLOv3</a:t>
            </a:r>
          </a:p>
        </p:txBody>
      </p:sp>
    </p:spTree>
    <p:extLst>
      <p:ext uri="{BB962C8B-B14F-4D97-AF65-F5344CB8AC3E}">
        <p14:creationId xmlns:p14="http://schemas.microsoft.com/office/powerpoint/2010/main" val="259614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76EF4796-E144-CFA3-86E5-77B5CBE826DD}"/>
              </a:ext>
            </a:extLst>
          </p:cNvPr>
          <p:cNvSpPr txBox="1"/>
          <p:nvPr/>
        </p:nvSpPr>
        <p:spPr>
          <a:xfrm>
            <a:off x="15011400" y="464691"/>
            <a:ext cx="1828800" cy="9526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3000" b="1" spc="217" dirty="0">
                <a:solidFill>
                  <a:srgbClr val="000000"/>
                </a:solidFill>
                <a:latin typeface="+mj-ea"/>
                <a:ea typeface="+mj-ea"/>
              </a:rPr>
              <a:t>작업자</a:t>
            </a:r>
            <a:endParaRPr lang="en-US" sz="3000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FD5CBA79-CE93-95F0-1F14-263EF3D56F28}"/>
              </a:ext>
            </a:extLst>
          </p:cNvPr>
          <p:cNvSpPr txBox="1"/>
          <p:nvPr/>
        </p:nvSpPr>
        <p:spPr>
          <a:xfrm>
            <a:off x="15468600" y="1443784"/>
            <a:ext cx="3581400" cy="1325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공통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정윤혁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차동근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4770F20B-B557-55C2-9120-EBA77C687650}"/>
              </a:ext>
            </a:extLst>
          </p:cNvPr>
          <p:cNvSpPr/>
          <p:nvPr/>
        </p:nvSpPr>
        <p:spPr bwMode="auto">
          <a:xfrm>
            <a:off x="16346128" y="2020400"/>
            <a:ext cx="533400" cy="236517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4A58177-7067-45D7-A68F-8D7EC1798818}"/>
              </a:ext>
            </a:extLst>
          </p:cNvPr>
          <p:cNvSpPr/>
          <p:nvPr/>
        </p:nvSpPr>
        <p:spPr bwMode="auto">
          <a:xfrm>
            <a:off x="16346128" y="2532756"/>
            <a:ext cx="533400" cy="236517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221839EF-C29C-3AF6-1B5B-613997468254}"/>
              </a:ext>
            </a:extLst>
          </p:cNvPr>
          <p:cNvSpPr/>
          <p:nvPr/>
        </p:nvSpPr>
        <p:spPr bwMode="auto">
          <a:xfrm>
            <a:off x="16346128" y="1508044"/>
            <a:ext cx="533400" cy="23651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9</a:t>
            </a:fld>
            <a:endParaRPr lang="en-US" sz="180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F13372F-6AE2-182D-9C82-EC42747B2A8F}"/>
              </a:ext>
            </a:extLst>
          </p:cNvPr>
          <p:cNvGrpSpPr/>
          <p:nvPr/>
        </p:nvGrpSpPr>
        <p:grpSpPr>
          <a:xfrm>
            <a:off x="1371600" y="3733752"/>
            <a:ext cx="15779652" cy="5079650"/>
            <a:chOff x="1365341" y="2989801"/>
            <a:chExt cx="15779652" cy="5079650"/>
          </a:xfrm>
        </p:grpSpPr>
        <p:graphicFrame>
          <p:nvGraphicFramePr>
            <p:cNvPr id="5" name="Group 98">
              <a:extLst>
                <a:ext uri="{FF2B5EF4-FFF2-40B4-BE49-F238E27FC236}">
                  <a16:creationId xmlns:a16="http://schemas.microsoft.com/office/drawing/2014/main" id="{68C90263-332B-4761-6A59-2F8B27CC6A01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702902757"/>
                </p:ext>
              </p:extLst>
            </p:nvPr>
          </p:nvGraphicFramePr>
          <p:xfrm>
            <a:off x="1365341" y="2989801"/>
            <a:ext cx="15779652" cy="5079650"/>
          </p:xfrm>
          <a:graphic>
            <a:graphicData uri="http://schemas.openxmlformats.org/drawingml/2006/table">
              <a:tbl>
                <a:tblPr/>
                <a:tblGrid>
                  <a:gridCol w="1933562">
                    <a:extLst>
                      <a:ext uri="{9D8B030D-6E8A-4147-A177-3AD203B41FA5}">
                        <a16:colId xmlns:a16="http://schemas.microsoft.com/office/drawing/2014/main" val="965550313"/>
                      </a:ext>
                    </a:extLst>
                  </a:gridCol>
                  <a:gridCol w="1933562">
                    <a:extLst>
                      <a:ext uri="{9D8B030D-6E8A-4147-A177-3AD203B41FA5}">
                        <a16:colId xmlns:a16="http://schemas.microsoft.com/office/drawing/2014/main" val="3774915674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4231256024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798485637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1191358429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282600637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614855388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437960700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89505995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803362343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887752536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185618595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776300570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1524747330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818278023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844345929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172032146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585111671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4198734013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2425264459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391619270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4097716746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993135294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3097255559"/>
                      </a:ext>
                    </a:extLst>
                  </a:gridCol>
                  <a:gridCol w="517936">
                    <a:extLst>
                      <a:ext uri="{9D8B030D-6E8A-4147-A177-3AD203B41FA5}">
                        <a16:colId xmlns:a16="http://schemas.microsoft.com/office/drawing/2014/main" val="1395036862"/>
                      </a:ext>
                    </a:extLst>
                  </a:gridCol>
                </a:tblGrid>
                <a:tr h="543403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세부 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3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4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4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5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5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4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4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8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endParaRPr/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extLst>
                    <a:ext uri="{0D108BD9-81ED-4DB2-BD59-A6C34878D82A}">
                      <a16:rowId xmlns:a16="http://schemas.microsoft.com/office/drawing/2014/main" val="3936729341"/>
                    </a:ext>
                  </a:extLst>
                </a:tr>
                <a:tr h="405487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3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5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8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9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10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13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17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18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19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20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23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602472177"/>
                    </a:ext>
                  </a:extLst>
                </a:tr>
                <a:tr h="548540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자료조사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OV7670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661726153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이미지 처리 알고리즘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(YOLOv3)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75529431"/>
                    </a:ext>
                  </a:extLst>
                </a:tr>
                <a:tr h="548540">
                  <a:tc rowSpan="4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FPGA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구현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카메라 모듈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69389540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이미지 처리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71180199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YOLOv3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이식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4161287315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화면 출력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18316663"/>
                    </a:ext>
                  </a:extLst>
                </a:tr>
                <a:tr h="548540"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정리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257349542"/>
                    </a:ext>
                  </a:extLst>
                </a:tr>
              </a:tbl>
            </a:graphicData>
          </a:graphic>
        </p:graphicFrame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4E617CFA-8BA3-1C63-11E6-EE0981913D23}"/>
                </a:ext>
              </a:extLst>
            </p:cNvPr>
            <p:cNvSpPr/>
            <p:nvPr/>
          </p:nvSpPr>
          <p:spPr bwMode="auto">
            <a:xfrm>
              <a:off x="10411934" y="4119467"/>
              <a:ext cx="501307" cy="236517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C6E2D9CD-E48E-8345-E710-3614D58C5AB8}"/>
                </a:ext>
              </a:extLst>
            </p:cNvPr>
            <p:cNvSpPr/>
            <p:nvPr/>
          </p:nvSpPr>
          <p:spPr bwMode="auto">
            <a:xfrm>
              <a:off x="10422686" y="4785188"/>
              <a:ext cx="490555" cy="236517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4266855-2684-9677-F114-836738B8A62A}"/>
                </a:ext>
              </a:extLst>
            </p:cNvPr>
            <p:cNvSpPr/>
            <p:nvPr/>
          </p:nvSpPr>
          <p:spPr bwMode="auto">
            <a:xfrm>
              <a:off x="11456398" y="6014819"/>
              <a:ext cx="3111208" cy="236517"/>
            </a:xfrm>
            <a:prstGeom prst="rightArrow">
              <a:avLst/>
            </a:prstGeom>
            <a:solidFill>
              <a:srgbClr val="FAC09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8" name="화살표: 오른쪽 27">
              <a:extLst>
                <a:ext uri="{FF2B5EF4-FFF2-40B4-BE49-F238E27FC236}">
                  <a16:creationId xmlns:a16="http://schemas.microsoft.com/office/drawing/2014/main" id="{F3834E3B-C5BC-8FFF-76F8-64631D1AB915}"/>
                </a:ext>
              </a:extLst>
            </p:cNvPr>
            <p:cNvSpPr/>
            <p:nvPr/>
          </p:nvSpPr>
          <p:spPr bwMode="auto">
            <a:xfrm>
              <a:off x="15602047" y="7622318"/>
              <a:ext cx="1542946" cy="23651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9" name="화살표: 오른쪽 28">
              <a:extLst>
                <a:ext uri="{FF2B5EF4-FFF2-40B4-BE49-F238E27FC236}">
                  <a16:creationId xmlns:a16="http://schemas.microsoft.com/office/drawing/2014/main" id="{20628FF5-0D59-1B8D-15DA-BB7F4C3D4D94}"/>
                </a:ext>
              </a:extLst>
            </p:cNvPr>
            <p:cNvSpPr/>
            <p:nvPr/>
          </p:nvSpPr>
          <p:spPr bwMode="auto">
            <a:xfrm>
              <a:off x="14567606" y="7154481"/>
              <a:ext cx="1047135" cy="23651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6" name="화살표: 오른쪽 5">
              <a:extLst>
                <a:ext uri="{FF2B5EF4-FFF2-40B4-BE49-F238E27FC236}">
                  <a16:creationId xmlns:a16="http://schemas.microsoft.com/office/drawing/2014/main" id="{29E7A7C3-A181-ACDD-30E5-53632B0B59FC}"/>
                </a:ext>
              </a:extLst>
            </p:cNvPr>
            <p:cNvSpPr/>
            <p:nvPr/>
          </p:nvSpPr>
          <p:spPr bwMode="auto">
            <a:xfrm>
              <a:off x="11456397" y="6568385"/>
              <a:ext cx="3111208" cy="236517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1A50ABCB-B2FB-A5F5-CDC9-587FF7186492}"/>
              </a:ext>
            </a:extLst>
          </p:cNvPr>
          <p:cNvSpPr/>
          <p:nvPr/>
        </p:nvSpPr>
        <p:spPr bwMode="auto">
          <a:xfrm>
            <a:off x="10428945" y="6229601"/>
            <a:ext cx="1001055" cy="23651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7894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833</TotalTime>
  <Words>198</Words>
  <Application>Microsoft Office PowerPoint</Application>
  <PresentationFormat>사용자 지정</PresentationFormat>
  <Paragraphs>93</Paragraphs>
  <Slides>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윤고딕 Bold</vt:lpstr>
      <vt:lpstr>Wingdings</vt:lpstr>
      <vt:lpstr>맑은 고딕</vt:lpstr>
      <vt:lpstr>Times New Roman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차동근</cp:lastModifiedBy>
  <cp:revision>15</cp:revision>
  <dcterms:created xsi:type="dcterms:W3CDTF">2006-08-16T00:00:00Z</dcterms:created>
  <dcterms:modified xsi:type="dcterms:W3CDTF">2024-05-28T13:20:42Z</dcterms:modified>
  <dc:identifier>DAGBV0a_jMY</dc:identifier>
</cp:coreProperties>
</file>

<file path=docProps/thumbnail.jpeg>
</file>